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notesMaster" Target="notesMasters/notesMaster1.xml" /><Relationship Id="rId13" Type="http://schemas.openxmlformats.org/officeDocument/2006/relationships/tableStyles" Target="tableStyles.xml" /><Relationship Id="rId1" Type="http://schemas.openxmlformats.org/officeDocument/2006/relationships/slideMaster" Target="slideMasters/slideMaster1.xml" /><Relationship Id="rId12" Type="http://schemas.openxmlformats.org/officeDocument/2006/relationships/theme" Target="theme/theme1.xml" /><Relationship Id="rId11" Type="http://schemas.openxmlformats.org/officeDocument/2006/relationships/viewProps" Target="viewProps.xml" /><Relationship Id="rId10" Type="http://schemas.openxmlformats.org/officeDocument/2006/relationships/presProps" Target="pres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5EA9765-5BBC-1840-A2BC-8FFBD49F1E4C}" type="datetimeFigureOut">
              <a:rPr lang="en-US" smtClean="0"/>
              <a:t>9/17/21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4F1CE63-5CAB-554A-A892-10E9C3A348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804784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7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 blank slide: does it have a footer?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4F1CE63-5CAB-554A-A892-10E9C3A348B1}" type="slidenum">
              <a:rPr lang="en-US"/>
              <a:t>7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E13A8-01C4-7248-A7DF-551CA808F37F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08BD83-DB19-5F40-A737-643BFAE89DA7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73406-E06E-F54B-97B7-8A651507F6B2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5386C6-FCD5-5B47-AC8D-571D84FB2508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022F6-D3BB-F147-AFBB-FB3147F58AE1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7D69EE-F632-5748-A2CB-FB624E2C3636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69F1B6-E26E-F946-879E-A5719AC238A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D67070-F5AC-3A42-9644-00AE1B52505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72BEE4-AB7B-1D47-BB0C-A5BCD0BFC227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6E54EF-28A8-0643-80A8-3D2E7C49A18F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9273E-9FE3-8D4E-BDC9-B8FF92571046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380775-BCBA-894C-A3E5-5F5CEE3A8E2E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536EBF-CE44-F541-95F4-2E777110C93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5B4CC9-E2EB-844D-986E-BE1EDBBCD05E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869346-A9A8-424C-9105-F97B28F2EBE8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3A9163-F44C-F643-A7A4-436FE55BB777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D0356-C2EB-D14F-BC85-B383646B9A39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9A2BB20C-E4DD-8744-8510-A35D85187F70}" type="datetime1">
              <a:rPr lang="en-IE" smtClean="0"/>
              <a:t>17/09/2021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hdr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Slides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br/>
            <a:br/>
            <a:r>
              <a:rPr/>
              <a:t>Me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736E13A8-01C4-7248-A7DF-551CA808F37F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Hello there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D16E54EF-28A8-0643-80A8-3D2E7C49A18F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Layouts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A1C9273E-9FE3-8D4E-BDC9-B8FF92571046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marL="0" indent="0">
              <a:buNone/>
            </a:pPr>
            <a:r>
              <a:rPr/>
              <a:t>Slide 3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Does it work on other layouts?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5181600" y="977900"/>
          <a:ext cx="6172200" cy="48641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3086100"/>
                <a:gridCol w="3086100"/>
              </a:tblGrid>
              <a:tr h="0"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DE3A9163-F44C-F643-A7A4-436FE55BB777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 4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hello hello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goood bye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58380775-BCBA-894C-A3E5-5F5CEE3A8E2E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marL="0" indent="0">
              <a:buNone/>
            </a:pPr>
            <a:r>
              <a:rPr/>
              <a:t>Slide 5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Hello there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01900"/>
                <a:gridCol w="2501900"/>
              </a:tblGrid>
              <a:tr h="0"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oh wait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311900" y="2501900"/>
          <a:ext cx="50292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02536EBF-CE44-F541-95F4-2E777110C93A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B7869346-A9A8-424C-9105-F97B28F2EBE8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3" name="Footer Placeholder 2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6</Words>
  <Application>Microsoft Macintosh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Slides</dc:title>
  <dc:creator>Me</dc:creator>
  <cp:keywords/>
  <dcterms:created xsi:type="dcterms:W3CDTF">2021-10-04T19:20:16Z</dcterms:created>
  <dcterms:modified xsi:type="dcterms:W3CDTF">2021-10-04T19:20:16Z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ate">
    <vt:lpwstr>14/09/1995</vt:lpwstr>
  </property>
</Properties>
</file>